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18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kk-KZ" sz="1200" b="1" dirty="0">
                <a:latin typeface="Times New Roman" pitchFamily="18" charset="0"/>
                <a:ea typeface="Times New Roman KZ" pitchFamily="18" charset="0"/>
                <a:cs typeface="Times New Roman" pitchFamily="18" charset="0"/>
              </a:rPr>
              <a:t>17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ea typeface="Times New Roman KZ" pitchFamily="18" charset="0"/>
                <a:cs typeface="Times New Roman" pitchFamily="18" charset="0"/>
              </a:rPr>
              <a:t>18</a:t>
            </a:r>
            <a:r>
              <a:rPr lang="kk-KZ" altLang="ru-RU"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indent="361950" algn="just"/>
            <a:r>
              <a:rPr lang="kk-KZ" sz="1200" dirty="0">
                <a:latin typeface="Times New Roman" pitchFamily="18" charset="0"/>
                <a:cs typeface="Times New Roman" pitchFamily="18" charset="0"/>
              </a:rPr>
              <a:t>Көшпелі бұлтты, жауын-шашынсыз. Солтүстік-шығыстан жел соғады, күші 7-12, күндіз екпіні 15-20 м/с. Ауа температурасы түнде 6-8, күндіз 27-29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19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18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19 </a:t>
            </a:r>
            <a:r>
              <a:rPr lang="ru-RU" sz="1200" b="1" dirty="0" err="1">
                <a:latin typeface="Times New Roman" pitchFamily="18" charset="0"/>
                <a:ea typeface="Times New Roman KZ" pitchFamily="18" charset="0"/>
                <a:cs typeface="Times New Roman" pitchFamily="18" charset="0"/>
              </a:rPr>
              <a:t>мамыр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algn="ctr"/>
            <a:endParaRPr lang="ru-RU" sz="1200" b="1" dirty="0">
              <a:latin typeface="Times New Roman" pitchFamily="18" charset="0"/>
              <a:ea typeface="Times New Roman KZ" pitchFamily="18" charset="0"/>
              <a:cs typeface="Times New Roman" pitchFamily="18" charset="0"/>
            </a:endParaRPr>
          </a:p>
          <a:p>
            <a:pPr indent="36195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Солтүстік-шығыстан жел соғады, күші 7-12 м/с. Ауа температурасы 6-8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361950"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5114308"/>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0944" y="6149863"/>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  Байменова А.А. </a:t>
            </a:r>
            <a:r>
              <a:rPr lang="ru-RU" altLang="ru-RU" sz="10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772416"/>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22753</TotalTime>
  <Words>557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5859</cp:revision>
  <cp:lastPrinted>2021-07-01T03:56:27Z</cp:lastPrinted>
  <dcterms:created xsi:type="dcterms:W3CDTF">2018-03-27T06:03:00Z</dcterms:created>
  <dcterms:modified xsi:type="dcterms:W3CDTF">2026-05-17T06:32:39Z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